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357" r:id="rId2"/>
    <p:sldId id="304" r:id="rId3"/>
    <p:sldId id="305" r:id="rId4"/>
    <p:sldId id="310" r:id="rId5"/>
    <p:sldId id="284" r:id="rId6"/>
    <p:sldId id="316" r:id="rId7"/>
    <p:sldId id="286" r:id="rId8"/>
    <p:sldId id="266" r:id="rId9"/>
    <p:sldId id="268" r:id="rId10"/>
    <p:sldId id="278" r:id="rId11"/>
    <p:sldId id="281" r:id="rId12"/>
    <p:sldId id="319" r:id="rId13"/>
    <p:sldId id="289" r:id="rId14"/>
    <p:sldId id="327" r:id="rId15"/>
    <p:sldId id="321" r:id="rId16"/>
    <p:sldId id="329" r:id="rId17"/>
    <p:sldId id="326" r:id="rId18"/>
    <p:sldId id="328" r:id="rId19"/>
    <p:sldId id="324" r:id="rId20"/>
    <p:sldId id="330" r:id="rId21"/>
    <p:sldId id="323" r:id="rId22"/>
    <p:sldId id="325" r:id="rId23"/>
    <p:sldId id="331" r:id="rId24"/>
    <p:sldId id="332" r:id="rId25"/>
    <p:sldId id="333" r:id="rId26"/>
    <p:sldId id="337" r:id="rId27"/>
    <p:sldId id="338" r:id="rId28"/>
    <p:sldId id="339" r:id="rId29"/>
    <p:sldId id="340" r:id="rId30"/>
    <p:sldId id="320" r:id="rId31"/>
    <p:sldId id="288" r:id="rId32"/>
    <p:sldId id="295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54" r:id="rId47"/>
    <p:sldId id="356" r:id="rId48"/>
    <p:sldId id="353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19/06/62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  <a:cs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Angsana New" panose="02020603050405020304" pitchFamily="18" charset="-34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Angsana New" panose="02020603050405020304" pitchFamily="18" charset="-34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D0AD-AB00-4200-8403-39A3D4498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70EE-85BD-44D7-8044-34BD712B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cs typeface="Angsana New" panose="02020603050405020304" pitchFamily="18" charset="-34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9B0C-42A1-459C-A7B7-EF4BD4CD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193A-82AC-4873-8E83-5F50112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CD3-23CB-4D18-8C7E-70744ED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916-95CE-49FB-A54F-2E9C4DA7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EEBD-1FBE-4112-807D-8F9D03623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2EE3-F77D-4CCA-B553-9E9435FB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3C55-EEC4-4BB1-B31F-8698DD9D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D7BF-11D4-4974-A3D5-60E5DF5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4D2FF-2947-49C3-9BB3-ECA7E217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55EA-AD31-422C-B9E2-D663EE93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63FB-8F00-431F-A35D-7C45F7A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2F72-9CCF-4A6F-9B30-42F81852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E82-183D-44E8-B16B-6056DE8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31A-D1DE-49C6-BBC9-E27B67F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1CF7-524C-41A6-9975-4164C7B73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04CF-82EF-4DEA-B1A1-AF22F8C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A71A-A3E6-42BB-AC88-976C7A2F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594F-EB40-4709-8039-A0F41C53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20-15D8-4B0F-87F8-6B836C81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4DCA-8CED-44CD-A7BE-298B684B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88D8-AC1A-4312-BE48-C20110A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D01B-E80E-4F5C-9A4D-95E7375E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3118-21D2-4BC8-B2E8-8269A702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A45C-1717-4293-A9FF-4BF7F30D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FD46-D282-4707-95A7-24EC06FF9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3FED-C6B3-4BB2-ACD4-CC8F43AB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7E1F-CE09-4B93-A27D-B3E6ED29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0C29-F71B-47F7-94FF-7A5066B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F2D9-520C-41CE-B6DB-DE7F19A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0B2-D0A1-419D-8C11-35C6900C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9815-BB87-4DB7-920A-96F8818F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4395-01F2-4CEE-A2AB-3D882F1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F35B-44AE-4EF6-B29B-4147DFCDA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3DEE-EE6C-418C-9E80-07671A96E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A3FE6-1BD1-40C0-ADC5-FC29DC5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F9B84-697C-4301-8910-1CF4E99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107C-5359-42B5-8F33-9049B14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E8D5-84CD-4C68-B007-12B16DBF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C61E4-FCE3-4686-8D88-74B1F554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47733-3458-4352-AE36-6B617FB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28E8E-C25F-4A2D-9404-380909CE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54FE5-3673-45BB-8866-2D3178FA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B12F1-3BC5-43AF-887B-0A08D0B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3FFD-0D28-4357-B62A-5201F93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97DA-8B28-4EAC-A74F-89FF19F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17-2FDF-4F64-81C7-CD78D981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116E-BC90-4542-A9C3-74D2AB6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9556-0057-4267-A576-5A95A12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AA99-3D9C-4B20-A521-CB3E55A2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8C8D-C084-45D2-B59B-DD05575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3CA-39E3-4A21-B065-EEEB54A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C1FE4-70D6-40C4-A01B-BB705C32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cs typeface="Angsana New" panose="02020603050405020304" pitchFamily="18" charset="-34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451C1-52D3-4241-BE7A-D5EC3C5DC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00F-BC8E-461C-82D0-9C4714A0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37A49-D8EC-4143-8491-4DD0E52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6631-0A83-4171-8E35-54A6ED99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293A-B0AF-45D8-BA04-5A3A4979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6BC-CBD0-42A0-A162-A66CE2BB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A05A-BB06-42EA-9F16-56854A2E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840E6419-FF81-41CD-A3D4-4476653CD376}" type="datetimeFigureOut">
              <a:rPr lang="en-US" smtClean="0"/>
              <a:pPr/>
              <a:t>6/19/2019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C57A-C8E8-440D-8636-1E7BBE94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EE85-E087-4609-8AFA-30F86B442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2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Angsana New" panose="02020603050405020304" pitchFamily="18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1FC30-CF55-4222-B862-4DF469FA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63712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F77A0C-5EE5-4D72-986B-F97FA31B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/>
              <a:t>ตัวอย่าง งานที่ </a:t>
            </a:r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/>
              <a:t>ตัวอย่าง งานที่ </a:t>
            </a:r>
            <a:r>
              <a:rPr lang="en-US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โครงสร้าง</a:t>
            </a:r>
            <a:r>
              <a:rPr lang="en-US" b="1" dirty="0"/>
              <a:t> HIS </a:t>
            </a:r>
            <a:r>
              <a:rPr lang="th-TH" b="1" dirty="0"/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295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ข้อเสีย </a:t>
            </a:r>
            <a:r>
              <a:rPr lang="en-US" b="1" dirty="0"/>
              <a:t>- </a:t>
            </a:r>
            <a:r>
              <a:rPr lang="th-TH" b="1" dirty="0"/>
              <a:t>โครงสร้าง</a:t>
            </a:r>
            <a:r>
              <a:rPr lang="en-US" b="1" dirty="0"/>
              <a:t> HIS </a:t>
            </a:r>
            <a:r>
              <a:rPr lang="th-TH" b="1" dirty="0"/>
              <a:t>(เดิม)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Bad Performance !!!</a:t>
            </a:r>
            <a:endParaRPr lang="th-TH" dirty="0">
              <a:solidFill>
                <a:srgbClr val="FF0000"/>
              </a:solidFill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/>
              <a:t>รวม งานที่ 1 กับงานที่ 2 </a:t>
            </a:r>
            <a:br>
              <a:rPr lang="en-US" b="1" dirty="0"/>
            </a:br>
            <a:r>
              <a:rPr lang="th-TH" b="1" dirty="0">
                <a:solidFill>
                  <a:srgbClr val="FF0000"/>
                </a:solidFill>
              </a:rPr>
              <a:t>เข้าด้วยกัน </a:t>
            </a:r>
            <a:r>
              <a:rPr lang="en-US" b="1" dirty="0">
                <a:solidFill>
                  <a:srgbClr val="FF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/>
              <a:t>จบ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000" b="1">
                <a:ea typeface="Microsoft YaHei UI" panose="020B0503020204020204" pitchFamily="34" charset="-122"/>
              </a:rPr>
              <a:t>Project HIS </a:t>
            </a:r>
            <a:r>
              <a:rPr lang="en-US" sz="8000" b="1" dirty="0">
                <a:ea typeface="Microsoft YaHei UI" panose="020B0503020204020204" pitchFamily="34" charset="-122"/>
              </a:rPr>
              <a:t>on Website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4800" dirty="0"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800" dirty="0">
                <a:cs typeface="Angsana New" panose="02020603050405020304" pitchFamily="18" charset="-34"/>
              </a:rPr>
              <a:t>Windows </a:t>
            </a:r>
          </a:p>
          <a:p>
            <a:pPr marL="0" indent="0">
              <a:buNone/>
            </a:pPr>
            <a:r>
              <a:rPr lang="th-TH" sz="4800" dirty="0">
                <a:cs typeface="Angsana New" panose="02020603050405020304" pitchFamily="18" charset="-34"/>
              </a:rPr>
              <a:t>ให้มาทำงานบน </a:t>
            </a:r>
            <a:r>
              <a:rPr lang="en-US" sz="4800" dirty="0">
                <a:cs typeface="Angsana New" panose="02020603050405020304" pitchFamily="18" charset="-34"/>
              </a:rPr>
              <a:t>Website </a:t>
            </a:r>
          </a:p>
          <a:p>
            <a:pPr marL="0" indent="0">
              <a:buNone/>
            </a:pPr>
            <a:r>
              <a:rPr lang="th-TH" sz="4800" dirty="0">
                <a:cs typeface="Angsana New" panose="02020603050405020304" pitchFamily="18" charset="-34"/>
              </a:rPr>
              <a:t>(</a:t>
            </a:r>
            <a:r>
              <a:rPr lang="en-US" sz="4800" dirty="0">
                <a:cs typeface="Angsana New" panose="02020603050405020304" pitchFamily="18" charset="-34"/>
              </a:rPr>
              <a:t>Web APP</a:t>
            </a:r>
            <a:r>
              <a:rPr lang="th-TH" sz="4800" dirty="0"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C4A49E-5270-477E-A51B-466AB2BCD5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0D86BD-59AB-4730-893F-E29D9699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</TotalTime>
  <Words>79</Words>
  <Application>Microsoft Office PowerPoint</Application>
  <PresentationFormat>Widescreen</PresentationFormat>
  <Paragraphs>20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Angsana New</vt:lpstr>
      <vt:lpstr>Arial</vt:lpstr>
      <vt:lpstr>Office Theme</vt:lpstr>
      <vt:lpstr>Overview Internship</vt:lpstr>
      <vt:lpstr>งานประจำ</vt:lpstr>
      <vt:lpstr>Helpdesk - Network</vt:lpstr>
      <vt:lpstr>Helpdesk - Network</vt:lpstr>
      <vt:lpstr>Project HIS on Website</vt:lpstr>
      <vt:lpstr>จุดประสงค์</vt:lpstr>
      <vt:lpstr>Stack</vt:lpstr>
      <vt:lpstr>PowerPoint Presentation</vt:lpstr>
      <vt:lpstr>PowerPoint Presentation</vt:lpstr>
      <vt:lpstr>PowerPoint Presentation</vt:lpstr>
      <vt:lpstr>PowerPoint Presentation</vt:lpstr>
      <vt:lpstr>ตัวอย่าง 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 งานที่ 2</vt:lpstr>
      <vt:lpstr>โครงสร้าง HIS (เดิม)</vt:lpstr>
      <vt:lpstr>ข้อเสีย - โครงสร้าง HIS (เดิม)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เข้าด้วยกัน !!!</vt:lpstr>
      <vt:lpstr>PowerPoint Presentation</vt:lpstr>
      <vt:lpstr>PowerPoint Presentation</vt:lpstr>
      <vt:lpstr>จบ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151</cp:revision>
  <dcterms:created xsi:type="dcterms:W3CDTF">2019-04-04T01:33:04Z</dcterms:created>
  <dcterms:modified xsi:type="dcterms:W3CDTF">2019-06-19T08:41:57Z</dcterms:modified>
</cp:coreProperties>
</file>